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050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D7B24-5B82-47B9-98EE-C6A05FD0365C}" type="datetimeFigureOut">
              <a:rPr kumimoji="1" lang="ja-JP" altLang="en-US" smtClean="0"/>
              <a:pPr/>
              <a:t>2021/10/21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D6EF-70CD-40A1-AAF4-6A7987D1724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D7B24-5B82-47B9-98EE-C6A05FD0365C}" type="datetimeFigureOut">
              <a:rPr kumimoji="1" lang="ja-JP" altLang="en-US" smtClean="0"/>
              <a:pPr/>
              <a:t>2021/10/21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D6EF-70CD-40A1-AAF4-6A7987D1724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D7B24-5B82-47B9-98EE-C6A05FD0365C}" type="datetimeFigureOut">
              <a:rPr kumimoji="1" lang="ja-JP" altLang="en-US" smtClean="0"/>
              <a:pPr/>
              <a:t>2021/10/21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D6EF-70CD-40A1-AAF4-6A7987D1724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D7B24-5B82-47B9-98EE-C6A05FD0365C}" type="datetimeFigureOut">
              <a:rPr kumimoji="1" lang="ja-JP" altLang="en-US" smtClean="0"/>
              <a:pPr/>
              <a:t>2021/10/21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D6EF-70CD-40A1-AAF4-6A7987D1724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D7B24-5B82-47B9-98EE-C6A05FD0365C}" type="datetimeFigureOut">
              <a:rPr kumimoji="1" lang="ja-JP" altLang="en-US" smtClean="0"/>
              <a:pPr/>
              <a:t>2021/10/21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D6EF-70CD-40A1-AAF4-6A7987D1724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D7B24-5B82-47B9-98EE-C6A05FD0365C}" type="datetimeFigureOut">
              <a:rPr kumimoji="1" lang="ja-JP" altLang="en-US" smtClean="0"/>
              <a:pPr/>
              <a:t>2021/10/21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D6EF-70CD-40A1-AAF4-6A7987D1724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D7B24-5B82-47B9-98EE-C6A05FD0365C}" type="datetimeFigureOut">
              <a:rPr kumimoji="1" lang="ja-JP" altLang="en-US" smtClean="0"/>
              <a:pPr/>
              <a:t>2021/10/21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D6EF-70CD-40A1-AAF4-6A7987D1724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D7B24-5B82-47B9-98EE-C6A05FD0365C}" type="datetimeFigureOut">
              <a:rPr kumimoji="1" lang="ja-JP" altLang="en-US" smtClean="0"/>
              <a:pPr/>
              <a:t>2021/10/21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D6EF-70CD-40A1-AAF4-6A7987D1724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D7B24-5B82-47B9-98EE-C6A05FD0365C}" type="datetimeFigureOut">
              <a:rPr kumimoji="1" lang="ja-JP" altLang="en-US" smtClean="0"/>
              <a:pPr/>
              <a:t>2021/10/21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D6EF-70CD-40A1-AAF4-6A7987D1724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D7B24-5B82-47B9-98EE-C6A05FD0365C}" type="datetimeFigureOut">
              <a:rPr kumimoji="1" lang="ja-JP" altLang="en-US" smtClean="0"/>
              <a:pPr/>
              <a:t>2021/10/21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D6EF-70CD-40A1-AAF4-6A7987D1724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D7B24-5B82-47B9-98EE-C6A05FD0365C}" type="datetimeFigureOut">
              <a:rPr kumimoji="1" lang="ja-JP" altLang="en-US" smtClean="0"/>
              <a:pPr/>
              <a:t>2021/10/21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0D6EF-70CD-40A1-AAF4-6A7987D1724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D7B24-5B82-47B9-98EE-C6A05FD0365C}" type="datetimeFigureOut">
              <a:rPr kumimoji="1" lang="ja-JP" altLang="en-US" smtClean="0"/>
              <a:pPr/>
              <a:t>2021/10/21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0D6EF-70CD-40A1-AAF4-6A7987D1724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図形 が含まれている画像&#10;&#10;自動的に生成された説明">
            <a:extLst>
              <a:ext uri="{FF2B5EF4-FFF2-40B4-BE49-F238E27FC236}">
                <a16:creationId xmlns:a16="http://schemas.microsoft.com/office/drawing/2014/main" id="{7452695A-211E-4709-8B77-138938D68A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599" b="86074"/>
          <a:stretch/>
        </p:blipFill>
        <p:spPr>
          <a:xfrm>
            <a:off x="-99392" y="6575714"/>
            <a:ext cx="4565243" cy="2820822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566678" y="2195736"/>
            <a:ext cx="5724644" cy="721925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4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◆免疫力アップ</a:t>
            </a:r>
            <a:endParaRPr lang="en-US" altLang="ja-JP" sz="4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4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◆認知症予防</a:t>
            </a:r>
            <a:endParaRPr lang="en-US" altLang="ja-JP" sz="4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4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◆自律神経のバランス調整</a:t>
            </a:r>
            <a:endParaRPr lang="en-US" altLang="ja-JP" sz="4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4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◆血行促進</a:t>
            </a:r>
            <a:endParaRPr lang="en-US" altLang="ja-JP" sz="4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4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◆痛みの緩和</a:t>
            </a:r>
            <a:endParaRPr lang="en-US" altLang="ja-JP" sz="4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4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◆ストレス発散</a:t>
            </a:r>
            <a:endParaRPr lang="en-US" altLang="ja-JP" sz="4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4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◆人生前向きに</a:t>
            </a:r>
            <a:endParaRPr lang="en-US" altLang="ja-JP" sz="4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4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◆若々しく</a:t>
            </a:r>
            <a:endParaRPr lang="en-US" altLang="ja-JP" sz="40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4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（アンチエイジング）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46F2254-20C7-45DD-93AC-33137CB1BFBB}"/>
              </a:ext>
            </a:extLst>
          </p:cNvPr>
          <p:cNvSpPr txBox="1"/>
          <p:nvPr/>
        </p:nvSpPr>
        <p:spPr>
          <a:xfrm>
            <a:off x="0" y="1673513"/>
            <a:ext cx="6601879" cy="266224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>
            <a:prstTxWarp prst="textArchUp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8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S創英角ﾎﾟｯﾌﾟ体" pitchFamily="50" charset="-128"/>
                <a:ea typeface="HGS創英角ﾎﾟｯﾌﾟ体" pitchFamily="50" charset="-128"/>
                <a:cs typeface="メイリオ" pitchFamily="50" charset="-128"/>
              </a:rPr>
              <a:t>笑いヨガ</a:t>
            </a:r>
            <a:endParaRPr lang="en-US" altLang="ja-JP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S創英角ﾎﾟｯﾌﾟ体" pitchFamily="50" charset="-128"/>
              <a:ea typeface="HGS創英角ﾎﾟｯﾌﾟ体" pitchFamily="50" charset="-128"/>
              <a:cs typeface="メイリオ" pitchFamily="50" charset="-12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cap="all" dirty="0">
                <a:ln w="9000" cmpd="sng">
                  <a:noFill/>
                  <a:prstDash val="solid"/>
                </a:ln>
                <a:solidFill>
                  <a:schemeClr val="accent3"/>
                </a:solidFill>
                <a:effectLst/>
                <a:latin typeface="HGS創英角ﾎﾟｯﾌﾟ体" pitchFamily="50" charset="-128"/>
                <a:ea typeface="HGS創英角ﾎﾟｯﾌﾟ体" pitchFamily="50" charset="-128"/>
                <a:cs typeface="メイリオ" pitchFamily="50" charset="-128"/>
              </a:rPr>
              <a:t>～笑って免疫力</a:t>
            </a:r>
            <a:r>
              <a:rPr lang="en-US" altLang="ja-JP" sz="4400" cap="all" dirty="0">
                <a:ln w="9000" cmpd="sng">
                  <a:noFill/>
                  <a:prstDash val="solid"/>
                </a:ln>
                <a:solidFill>
                  <a:schemeClr val="accent3"/>
                </a:solidFill>
                <a:effectLst/>
                <a:latin typeface="HGS創英角ﾎﾟｯﾌﾟ体" pitchFamily="50" charset="-128"/>
                <a:ea typeface="HGS創英角ﾎﾟｯﾌﾟ体" pitchFamily="50" charset="-128"/>
                <a:cs typeface="メイリオ" pitchFamily="50" charset="-128"/>
              </a:rPr>
              <a:t>UP</a:t>
            </a:r>
            <a:r>
              <a:rPr lang="ja-JP" altLang="en-US" sz="4400" cap="all" dirty="0">
                <a:ln w="9000" cmpd="sng">
                  <a:noFill/>
                  <a:prstDash val="solid"/>
                </a:ln>
                <a:solidFill>
                  <a:schemeClr val="accent3"/>
                </a:solidFill>
                <a:effectLst/>
                <a:latin typeface="HGS創英角ﾎﾟｯﾌﾟ体" pitchFamily="50" charset="-128"/>
                <a:ea typeface="HGS創英角ﾎﾟｯﾌﾟ体" pitchFamily="50" charset="-128"/>
                <a:cs typeface="メイリオ" pitchFamily="50" charset="-128"/>
              </a:rPr>
              <a:t>♪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E6D681-7879-4189-B337-83CD01E1F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4">
            <a:extLst>
              <a:ext uri="{FF2B5EF4-FFF2-40B4-BE49-F238E27FC236}">
                <a16:creationId xmlns:a16="http://schemas.microsoft.com/office/drawing/2014/main" id="{EAD89B22-2781-4DC4-ABBA-8DAD100DAE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2843808"/>
            <a:ext cx="4572000" cy="3830836"/>
          </a:xfrm>
        </p:spPr>
      </p:pic>
    </p:spTree>
    <p:extLst>
      <p:ext uri="{BB962C8B-B14F-4D97-AF65-F5344CB8AC3E}">
        <p14:creationId xmlns:p14="http://schemas.microsoft.com/office/powerpoint/2010/main" val="2400777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38</Words>
  <Application>Microsoft Office PowerPoint</Application>
  <PresentationFormat>画面に合わせる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HGS創英角ﾎﾟｯﾌﾟ体</vt:lpstr>
      <vt:lpstr>メイリオ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Ozaki</dc:creator>
  <cp:lastModifiedBy>星屋 敏章</cp:lastModifiedBy>
  <cp:revision>37</cp:revision>
  <dcterms:created xsi:type="dcterms:W3CDTF">2015-10-10T02:26:46Z</dcterms:created>
  <dcterms:modified xsi:type="dcterms:W3CDTF">2021-10-21T09:00:29Z</dcterms:modified>
</cp:coreProperties>
</file>